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0" r:id="rId5"/>
    <p:sldId id="259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Contoh code untuk buat dan memakai channel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/>
              <a:t>Experiment: coba assign value Channelnya diluar goroutine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sz="2800"/>
              <a:t>Akan terjadi Fatal jika channel tidak dipakai goroutine. Kenapa?</a:t>
            </a:r>
            <a:br>
              <a:rPr lang="en-US" sz="2800"/>
            </a:br>
            <a:r>
              <a:rPr lang="en-US" sz="2800"/>
              <a:t>karena setiap dideklarasi 1 channel, sudah lansung ada 1 goroutine</a:t>
            </a:r>
            <a:endParaRPr 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/>
              <a:t>Channel adalah perantara antara goroutine 1 dengan goroutine lain. Karena tidak ada goroutine lain untuk menerima goroutine 1, maka terjadinya deadlock</a:t>
            </a:r>
            <a:endParaRPr 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sz="2400"/>
              <a:t>Untuk mengirim data channel ke function biasanya harus pass by reference. Tetapi channel tidak perlu pointer seperti mutex atau waitgroup. </a:t>
            </a:r>
            <a:br>
              <a:rPr lang="en-US" sz="2400"/>
            </a:br>
            <a:r>
              <a:rPr lang="en-US" sz="2400"/>
              <a:t>Karena memang channel memang dari default dia pass by reference</a:t>
            </a:r>
            <a:endParaRPr 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WPS Presentation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Jonnathan Edbert Halim</cp:lastModifiedBy>
  <cp:revision>1</cp:revision>
  <dcterms:created xsi:type="dcterms:W3CDTF">2024-06-12T18:53:57Z</dcterms:created>
  <dcterms:modified xsi:type="dcterms:W3CDTF">2024-06-12T18:53:57Z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68516F64373F46FDBDBB6AE73B4658C8_11</vt:lpwstr>
  </property>
  <property fmtid="{D5CDD505-2E9C-101B-9397-08002B2CF9AE}" pid="3" name="KSOProductBuildVer">
    <vt:lpwstr>1033-12.2.0.13472</vt:lpwstr>
  </property>
</Properties>
</file>